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3" r:id="rId16"/>
    <p:sldId id="274" r:id="rId17"/>
    <p:sldId id="269" r:id="rId18"/>
    <p:sldId id="27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Hodowla fasoli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Tomasz Mazurek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5fa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9 (23.03.2020)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324036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korzonki i pędy obu fasolek są dłuższe, zaczęły rozwijać się listki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DSC_0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2857818" cy="5080564"/>
          </a:xfrm>
          <a:prstGeom prst="rect">
            <a:avLst/>
          </a:prstGeom>
        </p:spPr>
      </p:pic>
      <p:pic>
        <p:nvPicPr>
          <p:cNvPr id="5" name="Obraz 4" descr="DSC_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340769"/>
            <a:ext cx="2835314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10 (24.03.2020)</a:t>
            </a:r>
            <a:endParaRPr lang="pl-PL" dirty="0"/>
          </a:p>
        </p:txBody>
      </p:sp>
      <p:pic>
        <p:nvPicPr>
          <p:cNvPr id="4" name="Symbol zastępczy zawartości 3" descr="DSC_0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2187243" cy="3888432"/>
          </a:xfrm>
        </p:spPr>
      </p:pic>
      <p:pic>
        <p:nvPicPr>
          <p:cNvPr id="5" name="Obraz 4" descr="DSC_0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2187243" cy="3888432"/>
          </a:xfrm>
          <a:prstGeom prst="rect">
            <a:avLst/>
          </a:prstGeom>
        </p:spPr>
      </p:pic>
      <p:pic>
        <p:nvPicPr>
          <p:cNvPr id="6" name="Obraz 5" descr="DSC_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2189842" cy="3893052"/>
          </a:xfrm>
          <a:prstGeom prst="rect">
            <a:avLst/>
          </a:prstGeom>
        </p:spPr>
      </p:pic>
      <p:pic>
        <p:nvPicPr>
          <p:cNvPr id="7" name="Obraz 6" descr="DSC_0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628800"/>
            <a:ext cx="218724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11 (25.03.2020)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3384376" cy="53180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obie fasolki mają dobrze rozwinięty system korzeniowy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łodygi urosły dłuższe i rosną w górę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pojawiły się po 2 małe listki i pączek na czubkach pędów</a:t>
            </a:r>
          </a:p>
        </p:txBody>
      </p:sp>
      <p:pic>
        <p:nvPicPr>
          <p:cNvPr id="4" name="Obraz 3" descr="DSC_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2819912" cy="5013176"/>
          </a:xfrm>
          <a:prstGeom prst="rect">
            <a:avLst/>
          </a:prstGeom>
        </p:spPr>
      </p:pic>
      <p:pic>
        <p:nvPicPr>
          <p:cNvPr id="5" name="Obraz 4" descr="DSC_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40768"/>
            <a:ext cx="2819912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12 (26.03.2020)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316835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listki obu fasolek urosły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korzonki fasolek zajmują prawie cały słoik</a:t>
            </a:r>
          </a:p>
        </p:txBody>
      </p:sp>
      <p:pic>
        <p:nvPicPr>
          <p:cNvPr id="4" name="Obraz 3" descr="DSC_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2792908" cy="4965170"/>
          </a:xfrm>
          <a:prstGeom prst="rect">
            <a:avLst/>
          </a:prstGeom>
        </p:spPr>
      </p:pic>
      <p:pic>
        <p:nvPicPr>
          <p:cNvPr id="5" name="Obraz 4" descr="DSC_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340767"/>
            <a:ext cx="2808312" cy="49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13 (27.03.2020)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3312368" cy="531805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korzenie sięgają do dna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pędy fasolek niewiele urosły, ale dużo urosły liście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na czubkach łodyg rozwijają się następne liście</a:t>
            </a:r>
          </a:p>
        </p:txBody>
      </p:sp>
      <p:pic>
        <p:nvPicPr>
          <p:cNvPr id="4" name="Obraz 3" descr="DSC_0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2754306" cy="4896544"/>
          </a:xfrm>
          <a:prstGeom prst="rect">
            <a:avLst/>
          </a:prstGeom>
        </p:spPr>
      </p:pic>
      <p:pic>
        <p:nvPicPr>
          <p:cNvPr id="5" name="Obraz 4" descr="DSC_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40767"/>
            <a:ext cx="2738903" cy="48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14 (28.03.2020)</a:t>
            </a:r>
            <a:endParaRPr lang="pl-PL" dirty="0"/>
          </a:p>
        </p:txBody>
      </p:sp>
      <p:pic>
        <p:nvPicPr>
          <p:cNvPr id="4" name="Symbol zastępczy zawartości 3" descr="DSC_0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857103" cy="5079295"/>
          </a:xfrm>
        </p:spPr>
      </p:pic>
      <p:pic>
        <p:nvPicPr>
          <p:cNvPr id="5" name="Obraz 4" descr="DSC_0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675" y="1628800"/>
            <a:ext cx="2860416" cy="5085184"/>
          </a:xfrm>
          <a:prstGeom prst="rect">
            <a:avLst/>
          </a:prstGeom>
        </p:spPr>
      </p:pic>
      <p:pic>
        <p:nvPicPr>
          <p:cNvPr id="6" name="Obraz 5" descr="DSC_0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1628800"/>
            <a:ext cx="283531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16 (30.03.2020)</a:t>
            </a:r>
            <a:endParaRPr lang="pl-PL" dirty="0"/>
          </a:p>
        </p:txBody>
      </p:sp>
      <p:pic>
        <p:nvPicPr>
          <p:cNvPr id="4" name="Symbol zastępczy zawartości 3" descr="DSC_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78" y="1386232"/>
            <a:ext cx="2931254" cy="5211119"/>
          </a:xfrm>
        </p:spPr>
      </p:pic>
      <p:pic>
        <p:nvPicPr>
          <p:cNvPr id="5" name="Obraz 4" descr="DSC_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0337" y="1412776"/>
            <a:ext cx="2916324" cy="5184576"/>
          </a:xfrm>
          <a:prstGeom prst="rect">
            <a:avLst/>
          </a:prstGeom>
        </p:spPr>
      </p:pic>
      <p:pic>
        <p:nvPicPr>
          <p:cNvPr id="6" name="Obraz 5" descr="DSC_0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673" y="1412776"/>
            <a:ext cx="291632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17 (31.03.2020)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324036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korzonki zagęściły się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korzonki boczne są grubsze i wypuściły korzonki boczne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pędy urosły i wypuściły nowe listki</a:t>
            </a:r>
          </a:p>
        </p:txBody>
      </p:sp>
      <p:pic>
        <p:nvPicPr>
          <p:cNvPr id="4" name="Obraz 3" descr="DSC_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780" y="1412776"/>
            <a:ext cx="2794811" cy="4968552"/>
          </a:xfrm>
          <a:prstGeom prst="rect">
            <a:avLst/>
          </a:prstGeom>
        </p:spPr>
      </p:pic>
      <p:pic>
        <p:nvPicPr>
          <p:cNvPr id="5" name="Obraz 4" descr="DSC_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5" y="1412776"/>
            <a:ext cx="2808312" cy="49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dirty="0" smtClean="0"/>
              <a:t>PODSUMOWANIE -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tylko 2 z 3 fasolek wyrosły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fasolki rosły z różną szybkością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każda fasolka najpierw wypuściła korzonki i skierowała je w dół, a potem łodygę, którą skierowała w górę (jedna fasolka najpierw wypuściła korzonki w górę a łodyżkę w dół, ale później naprawiła swój błąd)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roślinka potrafi rosnącą łodyżką i korzonkami omijać przeszkody</a:t>
            </a:r>
            <a:endParaRPr lang="pl-PL" dirty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im roślinka miała mniejszy dostęp do wody, tym wypuściła więcej korzonków bocznych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roślinkom do wzrostu wystarczyła woda i słońce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 (15.03.2020)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47628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ZAŁOŻENIE HYDROPONICZNEJ HODOWLI FASOLI</a:t>
            </a:r>
          </a:p>
          <a:p>
            <a:pPr algn="ctr">
              <a:buNone/>
            </a:pPr>
            <a:r>
              <a:rPr lang="pl-PL" sz="2600" dirty="0" smtClean="0"/>
              <a:t>Na szmatce w słoiku położyłem 3 ziarenka fasoli i wlałem do słoika wodę w takiej ilości, żeby fasolka była w połowie zanurzona.  Słoik postawiłem na słońcu.</a:t>
            </a:r>
            <a:endParaRPr lang="pl-PL" sz="2600" dirty="0"/>
          </a:p>
        </p:txBody>
      </p:sp>
      <p:pic>
        <p:nvPicPr>
          <p:cNvPr id="8" name="Obraz 7" descr="DSC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3078342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2 (16.03.2020)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fasole napęczniały i zmarszczyły się</a:t>
            </a:r>
            <a:endParaRPr lang="pl-PL" dirty="0"/>
          </a:p>
        </p:txBody>
      </p:sp>
      <p:pic>
        <p:nvPicPr>
          <p:cNvPr id="4" name="Obraz 3" descr="DSC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78021"/>
            <a:ext cx="2808312" cy="49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3 (17.03.2020)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325070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fasole pękły; z pęknięcia coś wyrasta</a:t>
            </a:r>
          </a:p>
        </p:txBody>
      </p:sp>
      <p:pic>
        <p:nvPicPr>
          <p:cNvPr id="4" name="Obraz 3" descr="DSC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412776"/>
            <a:ext cx="2736304" cy="4864541"/>
          </a:xfrm>
          <a:prstGeom prst="rect">
            <a:avLst/>
          </a:prstGeom>
        </p:spPr>
      </p:pic>
      <p:pic>
        <p:nvPicPr>
          <p:cNvPr id="5" name="Obraz 4" descr="DSC_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12776"/>
            <a:ext cx="2738903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4 (18.03.2020)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30243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2 z 3 fasolek wypuściły korzonki</a:t>
            </a:r>
            <a:endParaRPr lang="pl-PL" dirty="0"/>
          </a:p>
        </p:txBody>
      </p:sp>
      <p:pic>
        <p:nvPicPr>
          <p:cNvPr id="4" name="Obraz 3" descr="DSC_0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556792"/>
            <a:ext cx="2754306" cy="4896544"/>
          </a:xfrm>
          <a:prstGeom prst="rect">
            <a:avLst/>
          </a:prstGeom>
        </p:spPr>
      </p:pic>
      <p:pic>
        <p:nvPicPr>
          <p:cNvPr id="5" name="Obraz 4" descr="DSC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686" y="1556792"/>
            <a:ext cx="275430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5 (19.03.2020)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30243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korzonki urosły i kierują się w dół do wody</a:t>
            </a:r>
          </a:p>
        </p:txBody>
      </p:sp>
      <p:pic>
        <p:nvPicPr>
          <p:cNvPr id="4" name="Obraz 3" descr="DSC_0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3062939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6 (20.03.2020)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30243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jedna z fasolek wypuściła korzonki boczne</a:t>
            </a:r>
          </a:p>
        </p:txBody>
      </p:sp>
      <p:pic>
        <p:nvPicPr>
          <p:cNvPr id="6" name="Obraz 5" descr="DSC_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340768"/>
            <a:ext cx="2853317" cy="5072564"/>
          </a:xfrm>
          <a:prstGeom prst="rect">
            <a:avLst/>
          </a:prstGeom>
        </p:spPr>
      </p:pic>
      <p:pic>
        <p:nvPicPr>
          <p:cNvPr id="7" name="Obraz 6" descr="DSC_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344" y="1340768"/>
            <a:ext cx="2835315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7 (21.03.2020)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3096344" cy="53285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jedna fasolka wypuściła łodygę i pączek liścia, a jej korzonki boczne są dużo dłuższe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druga fasolka zaczęła wypuszczać łodygę z liściem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DSC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2680396" cy="4765148"/>
          </a:xfrm>
          <a:prstGeom prst="rect">
            <a:avLst/>
          </a:prstGeom>
        </p:spPr>
      </p:pic>
      <p:pic>
        <p:nvPicPr>
          <p:cNvPr id="5" name="Obraz 4" descr="DSC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769" y="1340768"/>
            <a:ext cx="267329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8 (22.03.2020)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3456384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dolałem wody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obie fasolki wypuściły łodyżki z pączkiem liścia na czubku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boczne korzonki w jednej fasolce wyrosły, a w drugiej się wydłużyły</a:t>
            </a:r>
          </a:p>
        </p:txBody>
      </p:sp>
      <p:pic>
        <p:nvPicPr>
          <p:cNvPr id="4" name="Obraz 3" descr="DSC_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268760"/>
            <a:ext cx="2754307" cy="4896544"/>
          </a:xfrm>
          <a:prstGeom prst="rect">
            <a:avLst/>
          </a:prstGeom>
        </p:spPr>
      </p:pic>
      <p:pic>
        <p:nvPicPr>
          <p:cNvPr id="5" name="Obraz 4" descr="DSC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285" y="1268760"/>
            <a:ext cx="275430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415</Words>
  <Application>Microsoft Office PowerPoint</Application>
  <PresentationFormat>Pokaz na ekranie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Hodowla fasoli</vt:lpstr>
      <vt:lpstr>DZIEŃ 1 (15.03.2020)</vt:lpstr>
      <vt:lpstr>DZIEŃ 2 (16.03.2020)</vt:lpstr>
      <vt:lpstr>DZIEŃ 3 (17.03.2020)</vt:lpstr>
      <vt:lpstr>DZIEŃ 4 (18.03.2020)</vt:lpstr>
      <vt:lpstr>DZIEŃ 5 (19.03.2020)</vt:lpstr>
      <vt:lpstr>DZIEŃ 6 (20.03.2020)</vt:lpstr>
      <vt:lpstr>DZIEŃ 7 (21.03.2020)</vt:lpstr>
      <vt:lpstr>DZIEŃ 8 (22.03.2020)</vt:lpstr>
      <vt:lpstr>DZIEŃ 9 (23.03.2020)</vt:lpstr>
      <vt:lpstr>DZIEŃ 10 (24.03.2020)</vt:lpstr>
      <vt:lpstr>DZIEŃ 11 (25.03.2020)</vt:lpstr>
      <vt:lpstr>DZIEŃ 12 (26.03.2020)</vt:lpstr>
      <vt:lpstr>DZIEŃ 13 (27.03.2020)</vt:lpstr>
      <vt:lpstr>DZIEŃ 14 (28.03.2020)</vt:lpstr>
      <vt:lpstr>DZIEŃ 16 (30.03.2020)</vt:lpstr>
      <vt:lpstr>DZIEŃ 17 (31.03.2020)</vt:lpstr>
      <vt:lpstr>PODSUMOWANIE - 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Hodowla fasoli</dc:title>
  <dc:creator>DZIECI</dc:creator>
  <cp:lastModifiedBy>Agnieszka</cp:lastModifiedBy>
  <cp:revision>24</cp:revision>
  <dcterms:created xsi:type="dcterms:W3CDTF">2020-03-31T15:07:25Z</dcterms:created>
  <dcterms:modified xsi:type="dcterms:W3CDTF">2020-04-01T13:52:42Z</dcterms:modified>
</cp:coreProperties>
</file>